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55D41909-9B06-45A2-A9B9-A42EC8F7B675}" type="datetimeFigureOut">
              <a:rPr lang="en-AU" smtClean="0"/>
              <a:t>12/10/2011</a:t>
            </a:fld>
            <a:endParaRPr lang="en-AU"/>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AU"/>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724A65B3-DD07-4372-8663-520226597515}" type="slidenum">
              <a:rPr lang="en-AU" smtClean="0"/>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5D41909-9B06-45A2-A9B9-A42EC8F7B675}" type="datetimeFigureOut">
              <a:rPr lang="en-AU" smtClean="0"/>
              <a:t>12/10/2011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724A65B3-DD07-4372-8663-520226597515}" type="slidenum">
              <a:rPr lang="en-AU" smtClean="0"/>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5D41909-9B06-45A2-A9B9-A42EC8F7B675}" type="datetimeFigureOut">
              <a:rPr lang="en-AU" smtClean="0"/>
              <a:t>12/10/2011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724A65B3-DD07-4372-8663-520226597515}" type="slidenum">
              <a:rPr lang="en-AU" smtClean="0"/>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55D41909-9B06-45A2-A9B9-A42EC8F7B675}" type="datetimeFigureOut">
              <a:rPr lang="en-AU" smtClean="0"/>
              <a:t>12/10/2011</a:t>
            </a:fld>
            <a:endParaRPr lang="en-AU"/>
          </a:p>
        </p:txBody>
      </p:sp>
      <p:sp>
        <p:nvSpPr>
          <p:cNvPr id="5" name="Footer Placeholder 4"/>
          <p:cNvSpPr>
            <a:spLocks noGrp="1"/>
          </p:cNvSpPr>
          <p:nvPr>
            <p:ph type="ftr" sz="quarter" idx="11"/>
          </p:nvPr>
        </p:nvSpPr>
        <p:spPr>
          <a:xfrm>
            <a:off x="457200" y="6480969"/>
            <a:ext cx="4260056" cy="300831"/>
          </a:xfrm>
        </p:spPr>
        <p:txBody>
          <a:bodyPr/>
          <a:lstStyle/>
          <a:p>
            <a:endParaRPr lang="en-AU"/>
          </a:p>
        </p:txBody>
      </p:sp>
      <p:sp>
        <p:nvSpPr>
          <p:cNvPr id="6" name="Slide Number Placeholder 5"/>
          <p:cNvSpPr>
            <a:spLocks noGrp="1"/>
          </p:cNvSpPr>
          <p:nvPr>
            <p:ph type="sldNum" sz="quarter" idx="12"/>
          </p:nvPr>
        </p:nvSpPr>
        <p:spPr/>
        <p:txBody>
          <a:bodyPr/>
          <a:lstStyle/>
          <a:p>
            <a:fld id="{724A65B3-DD07-4372-8663-520226597515}" type="slidenum">
              <a:rPr lang="en-AU" smtClean="0"/>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55D41909-9B06-45A2-A9B9-A42EC8F7B675}" type="datetimeFigureOut">
              <a:rPr lang="en-AU" smtClean="0"/>
              <a:t>12/10/2011</a:t>
            </a:fld>
            <a:endParaRPr lang="en-AU"/>
          </a:p>
        </p:txBody>
      </p:sp>
      <p:sp>
        <p:nvSpPr>
          <p:cNvPr id="5" name="Footer Placeholder 4"/>
          <p:cNvSpPr>
            <a:spLocks noGrp="1"/>
          </p:cNvSpPr>
          <p:nvPr>
            <p:ph type="ftr" sz="quarter" idx="11"/>
          </p:nvPr>
        </p:nvSpPr>
        <p:spPr>
          <a:xfrm>
            <a:off x="2619376" y="6480969"/>
            <a:ext cx="4260056" cy="300831"/>
          </a:xfrm>
        </p:spPr>
        <p:txBody>
          <a:bodyPr/>
          <a:lstStyle/>
          <a:p>
            <a:endParaRPr lang="en-AU"/>
          </a:p>
        </p:txBody>
      </p:sp>
      <p:sp>
        <p:nvSpPr>
          <p:cNvPr id="6" name="Slide Number Placeholder 5"/>
          <p:cNvSpPr>
            <a:spLocks noGrp="1"/>
          </p:cNvSpPr>
          <p:nvPr>
            <p:ph type="sldNum" sz="quarter" idx="12"/>
          </p:nvPr>
        </p:nvSpPr>
        <p:spPr>
          <a:xfrm>
            <a:off x="8451056" y="809624"/>
            <a:ext cx="502920" cy="300831"/>
          </a:xfrm>
        </p:spPr>
        <p:txBody>
          <a:bodyPr/>
          <a:lstStyle/>
          <a:p>
            <a:fld id="{724A65B3-DD07-4372-8663-520226597515}" type="slidenum">
              <a:rPr lang="en-AU" smtClean="0"/>
              <a:t>‹#›</a:t>
            </a:fld>
            <a:endParaRPr lang="en-AU"/>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55D41909-9B06-45A2-A9B9-A42EC8F7B675}" type="datetimeFigureOut">
              <a:rPr lang="en-AU" smtClean="0"/>
              <a:t>12/10/2011</a:t>
            </a:fld>
            <a:endParaRPr lang="en-AU"/>
          </a:p>
        </p:txBody>
      </p:sp>
      <p:sp>
        <p:nvSpPr>
          <p:cNvPr id="6" name="Footer Placeholder 5"/>
          <p:cNvSpPr>
            <a:spLocks noGrp="1"/>
          </p:cNvSpPr>
          <p:nvPr>
            <p:ph type="ftr" sz="quarter" idx="11"/>
          </p:nvPr>
        </p:nvSpPr>
        <p:spPr>
          <a:xfrm>
            <a:off x="457200" y="6480969"/>
            <a:ext cx="4260056" cy="301752"/>
          </a:xfrm>
        </p:spPr>
        <p:txBody>
          <a:bodyPr/>
          <a:lstStyle/>
          <a:p>
            <a:endParaRPr lang="en-AU"/>
          </a:p>
        </p:txBody>
      </p:sp>
      <p:sp>
        <p:nvSpPr>
          <p:cNvPr id="7" name="Slide Number Placeholder 6"/>
          <p:cNvSpPr>
            <a:spLocks noGrp="1"/>
          </p:cNvSpPr>
          <p:nvPr>
            <p:ph type="sldNum" sz="quarter" idx="12"/>
          </p:nvPr>
        </p:nvSpPr>
        <p:spPr>
          <a:xfrm>
            <a:off x="7589520" y="6480969"/>
            <a:ext cx="502920" cy="301752"/>
          </a:xfrm>
        </p:spPr>
        <p:txBody>
          <a:bodyPr/>
          <a:lstStyle/>
          <a:p>
            <a:fld id="{724A65B3-DD07-4372-8663-520226597515}" type="slidenum">
              <a:rPr lang="en-AU" smtClean="0"/>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55D41909-9B06-45A2-A9B9-A42EC8F7B675}" type="datetimeFigureOut">
              <a:rPr lang="en-AU" smtClean="0"/>
              <a:t>12/10/2011</a:t>
            </a:fld>
            <a:endParaRPr lang="en-AU"/>
          </a:p>
        </p:txBody>
      </p:sp>
      <p:sp>
        <p:nvSpPr>
          <p:cNvPr id="8" name="Footer Placeholder 7"/>
          <p:cNvSpPr>
            <a:spLocks noGrp="1"/>
          </p:cNvSpPr>
          <p:nvPr>
            <p:ph type="ftr" sz="quarter" idx="11"/>
          </p:nvPr>
        </p:nvSpPr>
        <p:spPr>
          <a:xfrm>
            <a:off x="457200" y="6480969"/>
            <a:ext cx="4261104" cy="301752"/>
          </a:xfrm>
        </p:spPr>
        <p:txBody>
          <a:bodyPr/>
          <a:lstStyle/>
          <a:p>
            <a:endParaRPr lang="en-AU"/>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724A65B3-DD07-4372-8663-520226597515}" type="slidenum">
              <a:rPr lang="en-AU" smtClean="0"/>
              <a:t>‹#›</a:t>
            </a:fld>
            <a:endParaRPr lang="en-AU"/>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5D41909-9B06-45A2-A9B9-A42EC8F7B675}" type="datetimeFigureOut">
              <a:rPr lang="en-AU" smtClean="0"/>
              <a:t>12/10/2011</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724A65B3-DD07-4372-8663-520226597515}" type="slidenum">
              <a:rPr lang="en-AU" smtClean="0"/>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55D41909-9B06-45A2-A9B9-A42EC8F7B675}" type="datetimeFigureOut">
              <a:rPr lang="en-AU" smtClean="0"/>
              <a:t>12/10/2011</a:t>
            </a:fld>
            <a:endParaRPr lang="en-AU"/>
          </a:p>
        </p:txBody>
      </p:sp>
      <p:sp>
        <p:nvSpPr>
          <p:cNvPr id="3" name="Footer Placeholder 2"/>
          <p:cNvSpPr>
            <a:spLocks noGrp="1"/>
          </p:cNvSpPr>
          <p:nvPr>
            <p:ph type="ftr" sz="quarter" idx="11"/>
          </p:nvPr>
        </p:nvSpPr>
        <p:spPr>
          <a:xfrm>
            <a:off x="457200" y="6481890"/>
            <a:ext cx="4260056" cy="300831"/>
          </a:xfrm>
        </p:spPr>
        <p:txBody>
          <a:bodyPr/>
          <a:lstStyle/>
          <a:p>
            <a:endParaRPr lang="en-AU"/>
          </a:p>
        </p:txBody>
      </p:sp>
      <p:sp>
        <p:nvSpPr>
          <p:cNvPr id="4" name="Slide Number Placeholder 3"/>
          <p:cNvSpPr>
            <a:spLocks noGrp="1"/>
          </p:cNvSpPr>
          <p:nvPr>
            <p:ph type="sldNum" sz="quarter" idx="12"/>
          </p:nvPr>
        </p:nvSpPr>
        <p:spPr>
          <a:xfrm>
            <a:off x="7589520" y="6480969"/>
            <a:ext cx="502920" cy="301752"/>
          </a:xfrm>
        </p:spPr>
        <p:txBody>
          <a:bodyPr/>
          <a:lstStyle/>
          <a:p>
            <a:fld id="{724A65B3-DD07-4372-8663-520226597515}" type="slidenum">
              <a:rPr lang="en-AU" smtClean="0"/>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55D41909-9B06-45A2-A9B9-A42EC8F7B675}" type="datetimeFigureOut">
              <a:rPr lang="en-AU" smtClean="0"/>
              <a:t>12/10/2011</a:t>
            </a:fld>
            <a:endParaRPr lang="en-AU"/>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AU"/>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724A65B3-DD07-4372-8663-520226597515}" type="slidenum">
              <a:rPr lang="en-AU" smtClean="0"/>
              <a:t>‹#›</a:t>
            </a:fld>
            <a:endParaRPr lang="en-AU"/>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55D41909-9B06-45A2-A9B9-A42EC8F7B675}" type="datetimeFigureOut">
              <a:rPr lang="en-AU" smtClean="0"/>
              <a:t>12/10/2011</a:t>
            </a:fld>
            <a:endParaRPr lang="en-AU"/>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AU"/>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724A65B3-DD07-4372-8663-520226597515}" type="slidenum">
              <a:rPr lang="en-AU" smtClean="0"/>
              <a:t>‹#›</a:t>
            </a:fld>
            <a:endParaRPr lang="en-AU"/>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55D41909-9B06-45A2-A9B9-A42EC8F7B675}" type="datetimeFigureOut">
              <a:rPr lang="en-AU" smtClean="0"/>
              <a:t>12/10/2011</a:t>
            </a:fld>
            <a:endParaRPr lang="en-AU"/>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AU"/>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724A65B3-DD07-4372-8663-520226597515}" type="slidenum">
              <a:rPr lang="en-AU" smtClean="0"/>
              <a:t>‹#›</a:t>
            </a:fld>
            <a:endParaRPr lang="en-AU"/>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hyperlink" Target="http://ezinearticles.com/?Aromatherapy&amp;id=69265" TargetMode="External"/><Relationship Id="rId2" Type="http://schemas.openxmlformats.org/officeDocument/2006/relationships/hyperlink" Target="http://www.aromaweb.com/articles/wharoma.asp" TargetMode="External"/><Relationship Id="rId1" Type="http://schemas.openxmlformats.org/officeDocument/2006/relationships/slideLayout" Target="../slideLayouts/slideLayout4.xml"/><Relationship Id="rId4" Type="http://schemas.openxmlformats.org/officeDocument/2006/relationships/hyperlink" Target="http://www.freearticles.com/article/Health-Risks-Of-Aromatherapy/4279"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AU" sz="6000" dirty="0" smtClean="0"/>
              <a:t>AROMATHERAPY</a:t>
            </a:r>
            <a:endParaRPr lang="en-AU" sz="6000" dirty="0"/>
          </a:p>
        </p:txBody>
      </p:sp>
      <p:sp>
        <p:nvSpPr>
          <p:cNvPr id="3" name="Subtitle 2"/>
          <p:cNvSpPr>
            <a:spLocks noGrp="1"/>
          </p:cNvSpPr>
          <p:nvPr>
            <p:ph type="subTitle" idx="1"/>
          </p:nvPr>
        </p:nvSpPr>
        <p:spPr/>
        <p:txBody>
          <a:bodyPr/>
          <a:lstStyle/>
          <a:p>
            <a:r>
              <a:rPr lang="en-AU" dirty="0" smtClean="0"/>
              <a:t>By Hannah and Victoria</a:t>
            </a:r>
            <a:endParaRPr lang="en-AU" dirty="0"/>
          </a:p>
        </p:txBody>
      </p:sp>
    </p:spTree>
    <p:extLst>
      <p:ext uri="{BB962C8B-B14F-4D97-AF65-F5344CB8AC3E}">
        <p14:creationId xmlns:p14="http://schemas.microsoft.com/office/powerpoint/2010/main" val="363752146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AU" dirty="0" smtClean="0"/>
              <a:t>When it was developed</a:t>
            </a:r>
            <a:endParaRPr lang="en-AU" dirty="0"/>
          </a:p>
        </p:txBody>
      </p:sp>
      <p:sp>
        <p:nvSpPr>
          <p:cNvPr id="3" name="Content Placeholder 2"/>
          <p:cNvSpPr>
            <a:spLocks noGrp="1"/>
          </p:cNvSpPr>
          <p:nvPr>
            <p:ph sz="half" idx="1"/>
          </p:nvPr>
        </p:nvSpPr>
        <p:spPr/>
        <p:txBody>
          <a:bodyPr>
            <a:normAutofit lnSpcReduction="10000"/>
          </a:bodyPr>
          <a:lstStyle/>
          <a:p>
            <a:r>
              <a:rPr lang="en-AU" sz="2000" dirty="0" smtClean="0"/>
              <a:t>Aromatherapy was developed from the ancient practice of using different plant essences to promote a person’s health and wellbeing. Art and writings from ancient civilisations of Egypt, Persia and China show the use of plant and oils in their medicine and religion. It wasn’t until the 13</a:t>
            </a:r>
            <a:r>
              <a:rPr lang="en-AU" sz="2000" baseline="30000" dirty="0" smtClean="0"/>
              <a:t>th</a:t>
            </a:r>
            <a:r>
              <a:rPr lang="en-AU" sz="2000" dirty="0" smtClean="0"/>
              <a:t> century that the use of aromatic oils in England was first documented.  </a:t>
            </a:r>
            <a:endParaRPr lang="en-AU" sz="2000" dirty="0"/>
          </a:p>
        </p:txBody>
      </p:sp>
      <p:pic>
        <p:nvPicPr>
          <p:cNvPr id="1028" name="Picture 4" descr="http://www.qiyoga.net/wp-content/uploads/2010/08/aromatherapy.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04048" y="1772817"/>
            <a:ext cx="3027919" cy="42484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6748347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AU" dirty="0" smtClean="0"/>
              <a:t>What is it?</a:t>
            </a:r>
            <a:endParaRPr lang="en-AU" dirty="0"/>
          </a:p>
        </p:txBody>
      </p:sp>
      <p:sp>
        <p:nvSpPr>
          <p:cNvPr id="3" name="Content Placeholder 2"/>
          <p:cNvSpPr>
            <a:spLocks noGrp="1"/>
          </p:cNvSpPr>
          <p:nvPr>
            <p:ph sz="half" idx="1"/>
          </p:nvPr>
        </p:nvSpPr>
        <p:spPr/>
        <p:txBody>
          <a:bodyPr>
            <a:normAutofit lnSpcReduction="10000"/>
          </a:bodyPr>
          <a:lstStyle/>
          <a:p>
            <a:r>
              <a:rPr lang="en-AU" sz="1800" dirty="0" smtClean="0"/>
              <a:t>Aromatherapy is the practice of using plant oils and essential oils for physical and psychological wellbeing. Aromatherapy also encourages the use of other complementary ingredients such as vegetable oils, jojoba, hydrosols and milk powders.</a:t>
            </a:r>
          </a:p>
          <a:p>
            <a:r>
              <a:rPr lang="en-AU" sz="1800" dirty="0" smtClean="0"/>
              <a:t> People who practice aromatherapy tend not to use synthetic oils such as ‘perfume oils’. This is because they contain synthetic chemicals and do not have the same health benefits. </a:t>
            </a:r>
            <a:endParaRPr lang="en-AU" sz="1800" dirty="0"/>
          </a:p>
        </p:txBody>
      </p:sp>
      <p:pic>
        <p:nvPicPr>
          <p:cNvPr id="2050" name="Picture 2" descr="http://trueselfhealing.com.au/wp-content/uploads/2011/06/aromatherapy-massag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60032" y="1916832"/>
            <a:ext cx="3672408" cy="36724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7829131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AU" sz="3200" dirty="0" smtClean="0"/>
              <a:t>How it improves and optimises health</a:t>
            </a:r>
            <a:endParaRPr lang="en-AU" sz="3200" dirty="0"/>
          </a:p>
        </p:txBody>
      </p:sp>
      <p:sp>
        <p:nvSpPr>
          <p:cNvPr id="3" name="Content Placeholder 2"/>
          <p:cNvSpPr>
            <a:spLocks noGrp="1"/>
          </p:cNvSpPr>
          <p:nvPr>
            <p:ph sz="half" idx="1"/>
          </p:nvPr>
        </p:nvSpPr>
        <p:spPr/>
        <p:txBody>
          <a:bodyPr>
            <a:normAutofit fontScale="70000" lnSpcReduction="20000"/>
          </a:bodyPr>
          <a:lstStyle/>
          <a:p>
            <a:r>
              <a:rPr lang="en-AU" dirty="0" smtClean="0"/>
              <a:t>Some aromatherapy benefits include:</a:t>
            </a:r>
          </a:p>
          <a:p>
            <a:pPr lvl="1"/>
            <a:r>
              <a:rPr lang="en-AU" dirty="0" smtClean="0"/>
              <a:t>Relaxation and stress relief</a:t>
            </a:r>
          </a:p>
          <a:p>
            <a:pPr lvl="1"/>
            <a:r>
              <a:rPr lang="en-AU" dirty="0" smtClean="0"/>
              <a:t>Mood enhancement</a:t>
            </a:r>
          </a:p>
          <a:p>
            <a:pPr lvl="1"/>
            <a:r>
              <a:rPr lang="en-AU" dirty="0" smtClean="0"/>
              <a:t>Boosting the immune, respiratory and circulatory systems.</a:t>
            </a:r>
          </a:p>
          <a:p>
            <a:r>
              <a:rPr lang="en-AU" dirty="0" smtClean="0"/>
              <a:t>Aromatherapy doesn’t cure major illnesses but it can help to relieve the discomfort associated with them.</a:t>
            </a:r>
          </a:p>
          <a:p>
            <a:r>
              <a:rPr lang="en-AU" dirty="0" smtClean="0"/>
              <a:t>Aromatherapy massages can be effective as the oils used are absorbed into the skin and bloodstream, this can help aching muscles and bruises. </a:t>
            </a:r>
            <a:endParaRPr lang="en-AU" dirty="0"/>
          </a:p>
        </p:txBody>
      </p:sp>
      <p:pic>
        <p:nvPicPr>
          <p:cNvPr id="3074" name="Picture 2" descr="http://t1.gstatic.com/images?q=tbn:ANd9GcSY6uGIIhb_tVXjfv_of84Iv1tXnyfEBdf6EBcxZvIN1DXdmTx6tw&amp;t=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66184" y="1916832"/>
            <a:ext cx="2676128" cy="2274711"/>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4932040" y="4365104"/>
            <a:ext cx="3744416" cy="1200329"/>
          </a:xfrm>
          <a:prstGeom prst="rect">
            <a:avLst/>
          </a:prstGeom>
          <a:noFill/>
        </p:spPr>
        <p:txBody>
          <a:bodyPr wrap="square" rtlCol="0">
            <a:spAutoFit/>
          </a:bodyPr>
          <a:lstStyle/>
          <a:p>
            <a:r>
              <a:rPr lang="en-AU" dirty="0" smtClean="0"/>
              <a:t>When fragrances are smelled, they stimulate the release of certain chemicals and endorphins in the brain.</a:t>
            </a:r>
            <a:endParaRPr lang="en-AU" dirty="0"/>
          </a:p>
        </p:txBody>
      </p:sp>
    </p:spTree>
    <p:extLst>
      <p:ext uri="{BB962C8B-B14F-4D97-AF65-F5344CB8AC3E}">
        <p14:creationId xmlns:p14="http://schemas.microsoft.com/office/powerpoint/2010/main" val="79969222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AU" dirty="0" smtClean="0"/>
              <a:t>Health concerns</a:t>
            </a:r>
            <a:endParaRPr lang="en-AU" dirty="0"/>
          </a:p>
        </p:txBody>
      </p:sp>
      <p:sp>
        <p:nvSpPr>
          <p:cNvPr id="3" name="Content Placeholder 2"/>
          <p:cNvSpPr>
            <a:spLocks noGrp="1"/>
          </p:cNvSpPr>
          <p:nvPr>
            <p:ph sz="half" idx="1"/>
          </p:nvPr>
        </p:nvSpPr>
        <p:spPr/>
        <p:txBody>
          <a:bodyPr>
            <a:normAutofit fontScale="77500" lnSpcReduction="20000"/>
          </a:bodyPr>
          <a:lstStyle/>
          <a:p>
            <a:r>
              <a:rPr lang="en-AU" dirty="0" smtClean="0"/>
              <a:t>Concentrated essential oils are very powerful and should be handled with care. They should be used diluted. Concentrated oils can lead to burnt skin if directly applied.</a:t>
            </a:r>
          </a:p>
          <a:p>
            <a:r>
              <a:rPr lang="en-AU" dirty="0" smtClean="0"/>
              <a:t>Some oils </a:t>
            </a:r>
            <a:r>
              <a:rPr lang="en-AU" dirty="0"/>
              <a:t>s</a:t>
            </a:r>
            <a:r>
              <a:rPr lang="en-AU" dirty="0" smtClean="0"/>
              <a:t>hould not be used if you have certain medical conditions.</a:t>
            </a:r>
          </a:p>
          <a:p>
            <a:r>
              <a:rPr lang="en-AU" dirty="0" smtClean="0"/>
              <a:t>Several oils should not be used while pregnant or breastfeeding.</a:t>
            </a:r>
          </a:p>
          <a:p>
            <a:r>
              <a:rPr lang="en-AU" dirty="0" smtClean="0"/>
              <a:t>The wrong use of oils can lead to sickness.</a:t>
            </a:r>
          </a:p>
          <a:p>
            <a:endParaRPr lang="en-AU" dirty="0" smtClean="0"/>
          </a:p>
          <a:p>
            <a:endParaRPr lang="en-AU" dirty="0"/>
          </a:p>
        </p:txBody>
      </p:sp>
      <p:pic>
        <p:nvPicPr>
          <p:cNvPr id="4098" name="Picture 2" descr="http://labyrinth.net.au/~obsidian/iStock_000006549957XSmall.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44008" y="2204864"/>
            <a:ext cx="4048125" cy="26860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1534177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AU" dirty="0" smtClean="0"/>
              <a:t>Bibliography</a:t>
            </a:r>
            <a:endParaRPr lang="en-AU" dirty="0"/>
          </a:p>
        </p:txBody>
      </p:sp>
      <p:sp>
        <p:nvSpPr>
          <p:cNvPr id="3" name="Content Placeholder 2"/>
          <p:cNvSpPr>
            <a:spLocks noGrp="1"/>
          </p:cNvSpPr>
          <p:nvPr>
            <p:ph sz="half" idx="1"/>
          </p:nvPr>
        </p:nvSpPr>
        <p:spPr>
          <a:xfrm>
            <a:off x="323528" y="1772816"/>
            <a:ext cx="8435280" cy="3362747"/>
          </a:xfrm>
        </p:spPr>
        <p:txBody>
          <a:bodyPr/>
          <a:lstStyle/>
          <a:p>
            <a:r>
              <a:rPr lang="en-AU" dirty="0">
                <a:hlinkClick r:id="rId2"/>
              </a:rPr>
              <a:t>http://</a:t>
            </a:r>
            <a:r>
              <a:rPr lang="en-AU" dirty="0" smtClean="0">
                <a:hlinkClick r:id="rId2"/>
              </a:rPr>
              <a:t>www.aromaweb.com/articles/wharoma.asp</a:t>
            </a:r>
            <a:endParaRPr lang="en-AU" dirty="0" smtClean="0"/>
          </a:p>
          <a:p>
            <a:r>
              <a:rPr lang="en-AU" dirty="0">
                <a:hlinkClick r:id="rId3"/>
              </a:rPr>
              <a:t>http://ezinearticles.com/?</a:t>
            </a:r>
            <a:r>
              <a:rPr lang="en-AU" dirty="0" smtClean="0">
                <a:hlinkClick r:id="rId3"/>
              </a:rPr>
              <a:t>Aromatherapy&amp;id=69265</a:t>
            </a:r>
            <a:endParaRPr lang="en-AU" dirty="0" smtClean="0"/>
          </a:p>
          <a:p>
            <a:r>
              <a:rPr lang="en-AU" dirty="0">
                <a:hlinkClick r:id="rId4"/>
              </a:rPr>
              <a:t>http://</a:t>
            </a:r>
            <a:r>
              <a:rPr lang="en-AU" dirty="0" smtClean="0">
                <a:hlinkClick r:id="rId4"/>
              </a:rPr>
              <a:t>www.freearticles.com/article/Health-Risks-Of-Aromatherapy/4279</a:t>
            </a:r>
            <a:endParaRPr lang="en-AU" dirty="0" smtClean="0"/>
          </a:p>
          <a:p>
            <a:pPr marL="64008" indent="0">
              <a:buNone/>
            </a:pPr>
            <a:endParaRPr lang="en-AU" dirty="0"/>
          </a:p>
        </p:txBody>
      </p:sp>
    </p:spTree>
    <p:extLst>
      <p:ext uri="{BB962C8B-B14F-4D97-AF65-F5344CB8AC3E}">
        <p14:creationId xmlns:p14="http://schemas.microsoft.com/office/powerpoint/2010/main" val="207527840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34</TotalTime>
  <Words>311</Words>
  <Application>Microsoft Office PowerPoint</Application>
  <PresentationFormat>On-screen Show (4:3)</PresentationFormat>
  <Paragraphs>24</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Verve</vt:lpstr>
      <vt:lpstr>AROMATHERAPY</vt:lpstr>
      <vt:lpstr>When it was developed</vt:lpstr>
      <vt:lpstr>What is it?</vt:lpstr>
      <vt:lpstr>How it improves and optimises health</vt:lpstr>
      <vt:lpstr>Health concerns</vt:lpstr>
      <vt:lpstr>Bibliography</vt:lpstr>
    </vt:vector>
  </TitlesOfParts>
  <Company>DEECD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AROMATHERAPY</dc:title>
  <dc:creator>Administrator</dc:creator>
  <cp:lastModifiedBy>Administrator</cp:lastModifiedBy>
  <cp:revision>4</cp:revision>
  <dcterms:created xsi:type="dcterms:W3CDTF">2011-10-11T22:08:35Z</dcterms:created>
  <dcterms:modified xsi:type="dcterms:W3CDTF">2011-10-11T22:42:45Z</dcterms:modified>
</cp:coreProperties>
</file>